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9" autoAdjust="0"/>
    <p:restoredTop sz="94660"/>
  </p:normalViewPr>
  <p:slideViewPr>
    <p:cSldViewPr>
      <p:cViewPr varScale="1">
        <p:scale>
          <a:sx n="68" d="100"/>
          <a:sy n="68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831D1-73D7-4745-8AF0-E0D964DDE9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2899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606F2-767E-4BFD-AFB9-4A1FB7D9A14E}" type="datetimeFigureOut">
              <a:rPr lang="zh-TW" altLang="en-US" smtClean="0"/>
              <a:t>2025/2/14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90131-C28F-47CD-846B-F6C929E368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1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286000"/>
            <a:ext cx="5256213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22675" y="3886200"/>
            <a:ext cx="47656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A43410-A413-43CB-91CB-7F9A6B93A26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64A2C-1F58-4020-8222-4ED22B2ADB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718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50075" y="609600"/>
            <a:ext cx="19431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20775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2AB2F-1FDA-4D44-82DF-2351AE6AF4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492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4BE7A-EAAF-48C9-8548-7BE4A830A3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06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70557-41D9-4F9F-BB20-E805170DAB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951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207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831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27F11-235B-4726-8BA3-ADAA0ADA1C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692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6C15E-3F39-42D1-81F5-077BC6D21AA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9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7DB61-7117-47D8-99C6-AAA37A05BD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774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AE03D-C7EA-4532-A1F7-E9296566F8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697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F360-A79D-4AAA-8211-5D814092CB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336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186A-D290-42EA-BCEF-0CC8E0B42C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62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2077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917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817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7D0AC5-644C-4F94-BE2F-8545BE46ADB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25757" y="774389"/>
            <a:ext cx="7401475" cy="1656184"/>
          </a:xfrm>
        </p:spPr>
        <p:txBody>
          <a:bodyPr/>
          <a:lstStyle/>
          <a:p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四年級健康教師</a:t>
            </a:r>
          </a:p>
        </p:txBody>
      </p:sp>
      <p:sp>
        <p:nvSpPr>
          <p:cNvPr id="4" name="矩形 3"/>
          <p:cNvSpPr/>
          <p:nvPr/>
        </p:nvSpPr>
        <p:spPr>
          <a:xfrm>
            <a:off x="5808762" y="3208734"/>
            <a:ext cx="30886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zh-TW" sz="40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4</a:t>
            </a:r>
            <a:r>
              <a:rPr lang="zh-TW" altLang="en-US" sz="40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年甲班</a:t>
            </a:r>
          </a:p>
        </p:txBody>
      </p:sp>
      <p:sp>
        <p:nvSpPr>
          <p:cNvPr id="8" name="副標題 2"/>
          <p:cNvSpPr txBox="1">
            <a:spLocks/>
          </p:cNvSpPr>
          <p:nvPr/>
        </p:nvSpPr>
        <p:spPr bwMode="auto">
          <a:xfrm>
            <a:off x="5794901" y="4164145"/>
            <a:ext cx="3240360" cy="73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蔡育甄老師</a:t>
            </a:r>
          </a:p>
        </p:txBody>
      </p:sp>
    </p:spTree>
    <p:extLst>
      <p:ext uri="{BB962C8B-B14F-4D97-AF65-F5344CB8AC3E}">
        <p14:creationId xmlns:p14="http://schemas.microsoft.com/office/powerpoint/2010/main" val="4254261828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老師和學生的約定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27784" y="2132856"/>
            <a:ext cx="4043015" cy="3734544"/>
          </a:xfrm>
        </p:spPr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上課準時到班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學習認真盡心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作業準時完成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守規矩有禮貌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舉手後再發言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39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72400" cy="1143000"/>
          </a:xfrm>
        </p:spPr>
        <p:txBody>
          <a:bodyPr/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四年級上學期學習單元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3688" y="2420888"/>
            <a:ext cx="6552728" cy="3600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第一單元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4400">
                <a:latin typeface="標楷體" panose="03000509000000000000" pitchFamily="65" charset="-120"/>
                <a:ea typeface="標楷體" panose="03000509000000000000" pitchFamily="65" charset="-120"/>
              </a:rPr>
              <a:t>健康從齒開始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第二單元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消費高手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第三單元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成長的喜悅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第四單元  防災小尖兵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3464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0775" y="178498"/>
            <a:ext cx="7772400" cy="1143000"/>
          </a:xfrm>
        </p:spPr>
        <p:txBody>
          <a:bodyPr/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實體課程評量方式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658603" y="1620922"/>
            <a:ext cx="72345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平時成績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100%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課本作業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學用品準備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上課表現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學習態度、發表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35696" y="1368296"/>
            <a:ext cx="583264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孩子的成長需要您的支持與鼓勵</a:t>
            </a:r>
          </a:p>
        </p:txBody>
      </p:sp>
      <p:sp>
        <p:nvSpPr>
          <p:cNvPr id="9" name="矩形 8"/>
          <p:cNvSpPr/>
          <p:nvPr/>
        </p:nvSpPr>
        <p:spPr>
          <a:xfrm>
            <a:off x="1028020" y="4005064"/>
            <a:ext cx="75200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讓我們攜手為孩子的學習努力</a:t>
            </a:r>
          </a:p>
        </p:txBody>
      </p:sp>
    </p:spTree>
    <p:extLst>
      <p:ext uri="{BB962C8B-B14F-4D97-AF65-F5344CB8AC3E}">
        <p14:creationId xmlns:p14="http://schemas.microsoft.com/office/powerpoint/2010/main" val="385113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12008018A">
  <a:themeElements>
    <a:clrScheme name="1200801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008018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00801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00801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12008018A</Template>
  <TotalTime>318</TotalTime>
  <Words>122</Words>
  <Application>Microsoft Office PowerPoint</Application>
  <PresentationFormat>如螢幕大小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標楷體</vt:lpstr>
      <vt:lpstr>Calibri</vt:lpstr>
      <vt:lpstr>Times New Roman</vt:lpstr>
      <vt:lpstr>12008018A</vt:lpstr>
      <vt:lpstr>四年級健康教師</vt:lpstr>
      <vt:lpstr>老師和學生的約定</vt:lpstr>
      <vt:lpstr>四年級上學期學習單元</vt:lpstr>
      <vt:lpstr>實體課程評量方式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60</cp:revision>
  <dcterms:created xsi:type="dcterms:W3CDTF">2021-08-31T11:41:17Z</dcterms:created>
  <dcterms:modified xsi:type="dcterms:W3CDTF">2025-02-14T07:41:38Z</dcterms:modified>
</cp:coreProperties>
</file>