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8" r:id="rId6"/>
    <p:sldId id="259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da9f8fb208537d6" providerId="LiveId" clId="{B23BFD57-723E-4762-A067-81D52CC1BC12}"/>
    <pc:docChg chg="modSld">
      <pc:chgData name="" userId="9da9f8fb208537d6" providerId="LiveId" clId="{B23BFD57-723E-4762-A067-81D52CC1BC12}" dt="2025-02-17T05:26:15.885" v="99" actId="20577"/>
      <pc:docMkLst>
        <pc:docMk/>
      </pc:docMkLst>
      <pc:sldChg chg="modSp">
        <pc:chgData name="" userId="9da9f8fb208537d6" providerId="LiveId" clId="{B23BFD57-723E-4762-A067-81D52CC1BC12}" dt="2025-02-17T05:08:34.188" v="5" actId="20577"/>
        <pc:sldMkLst>
          <pc:docMk/>
          <pc:sldMk cId="2198538807" sldId="256"/>
        </pc:sldMkLst>
        <pc:spChg chg="mod">
          <ac:chgData name="" userId="9da9f8fb208537d6" providerId="LiveId" clId="{B23BFD57-723E-4762-A067-81D52CC1BC12}" dt="2025-02-17T05:08:34.188" v="5" actId="20577"/>
          <ac:spMkLst>
            <pc:docMk/>
            <pc:sldMk cId="2198538807" sldId="256"/>
            <ac:spMk id="2" creationId="{003A0E72-3A8D-425F-93FE-64DB64FC13E2}"/>
          </ac:spMkLst>
        </pc:spChg>
      </pc:sldChg>
      <pc:sldChg chg="modSp">
        <pc:chgData name="" userId="9da9f8fb208537d6" providerId="LiveId" clId="{B23BFD57-723E-4762-A067-81D52CC1BC12}" dt="2025-02-17T05:09:19.605" v="6" actId="20577"/>
        <pc:sldMkLst>
          <pc:docMk/>
          <pc:sldMk cId="3724942055" sldId="258"/>
        </pc:sldMkLst>
        <pc:spChg chg="mod">
          <ac:chgData name="" userId="9da9f8fb208537d6" providerId="LiveId" clId="{B23BFD57-723E-4762-A067-81D52CC1BC12}" dt="2025-02-17T05:09:19.605" v="6" actId="20577"/>
          <ac:spMkLst>
            <pc:docMk/>
            <pc:sldMk cId="3724942055" sldId="258"/>
            <ac:spMk id="4" creationId="{62D6107C-1A89-4BFA-A6E6-58C639B00379}"/>
          </ac:spMkLst>
        </pc:spChg>
      </pc:sldChg>
      <pc:sldChg chg="modSp">
        <pc:chgData name="" userId="9da9f8fb208537d6" providerId="LiveId" clId="{B23BFD57-723E-4762-A067-81D52CC1BC12}" dt="2025-02-17T05:12:35.333" v="19" actId="20577"/>
        <pc:sldMkLst>
          <pc:docMk/>
          <pc:sldMk cId="3247945534" sldId="264"/>
        </pc:sldMkLst>
        <pc:spChg chg="mod">
          <ac:chgData name="" userId="9da9f8fb208537d6" providerId="LiveId" clId="{B23BFD57-723E-4762-A067-81D52CC1BC12}" dt="2025-02-17T05:12:35.333" v="19" actId="20577"/>
          <ac:spMkLst>
            <pc:docMk/>
            <pc:sldMk cId="3247945534" sldId="264"/>
            <ac:spMk id="4" creationId="{62D6107C-1A89-4BFA-A6E6-58C639B00379}"/>
          </ac:spMkLst>
        </pc:spChg>
      </pc:sldChg>
      <pc:sldChg chg="modSp">
        <pc:chgData name="" userId="9da9f8fb208537d6" providerId="LiveId" clId="{B23BFD57-723E-4762-A067-81D52CC1BC12}" dt="2025-02-17T05:25:35.947" v="90" actId="20577"/>
        <pc:sldMkLst>
          <pc:docMk/>
          <pc:sldMk cId="4026665131" sldId="265"/>
        </pc:sldMkLst>
        <pc:spChg chg="mod">
          <ac:chgData name="" userId="9da9f8fb208537d6" providerId="LiveId" clId="{B23BFD57-723E-4762-A067-81D52CC1BC12}" dt="2025-02-17T05:25:35.947" v="90" actId="20577"/>
          <ac:spMkLst>
            <pc:docMk/>
            <pc:sldMk cId="4026665131" sldId="265"/>
            <ac:spMk id="4" creationId="{62D6107C-1A89-4BFA-A6E6-58C639B00379}"/>
          </ac:spMkLst>
        </pc:spChg>
      </pc:sldChg>
      <pc:sldChg chg="modSp">
        <pc:chgData name="" userId="9da9f8fb208537d6" providerId="LiveId" clId="{B23BFD57-723E-4762-A067-81D52CC1BC12}" dt="2025-02-17T05:26:15.885" v="99" actId="20577"/>
        <pc:sldMkLst>
          <pc:docMk/>
          <pc:sldMk cId="3865133388" sldId="268"/>
        </pc:sldMkLst>
        <pc:spChg chg="mod">
          <ac:chgData name="" userId="9da9f8fb208537d6" providerId="LiveId" clId="{B23BFD57-723E-4762-A067-81D52CC1BC12}" dt="2025-02-17T05:26:15.885" v="99" actId="20577"/>
          <ac:spMkLst>
            <pc:docMk/>
            <pc:sldMk cId="3865133388" sldId="268"/>
            <ac:spMk id="4" creationId="{62D6107C-1A89-4BFA-A6E6-58C639B003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3A0E72-3A8D-425F-93FE-64DB64FC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70866" y="518674"/>
            <a:ext cx="10200373" cy="4545509"/>
          </a:xfrm>
        </p:spPr>
        <p:txBody>
          <a:bodyPr>
            <a:noAutofit/>
          </a:bodyPr>
          <a:lstStyle/>
          <a:p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臺北市中山區大佳國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度下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2-5</a:t>
            </a: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年級健康與體育領域教學計畫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5E6729-2326-42DA-9312-F44619FD4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9256" y="4631644"/>
            <a:ext cx="9755187" cy="550333"/>
          </a:xfrm>
        </p:spPr>
        <p:txBody>
          <a:bodyPr/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任課老師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嘉惠</a:t>
            </a:r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9853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走、跑、跳與投擲練習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球類活動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大、小球傳接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跳繩訓練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494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走、跑、跳與投擲練習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球類練習與規則教學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桌球、樂樂棒球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匹克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大隊接力練習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跳繩訓練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94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體適能加強、體適能測驗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坐姿體前彎、立定跳遠、屈膝捲腹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游泳達成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公尺以上為目標，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基本水中自救常識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游泳日期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5/8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5/15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皆為周四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羽球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排球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田徑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競走、跳遠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666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體適能加強、體適能測驗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坐姿體前彎、立定跳遠、屈膝捲腹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游泳達成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公尺以上為目標，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基本水中自救常識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游泳日期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5/13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皆為周二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樂樂棒球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田徑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跳遠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、競走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13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3D00920-359E-4DA3-92EC-179B65BC7A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-159026"/>
            <a:ext cx="10366513" cy="5817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二、教學理念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注重禮貌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、品德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教育。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營造班級溫馨氣氛，互助合作。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公正處理每個孩子和每件事務。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尊重孩子的個別差異，適性輔導。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鼓勵正向思考，尊重並關懷別人。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12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FD774C-B137-4BB9-B29E-B7FB98ABB1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540" y="265043"/>
            <a:ext cx="10394707" cy="537458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家長配合事項</a:t>
            </a:r>
          </a:p>
          <a:p>
            <a:pPr marL="0" lv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叮嚀孩子確實準備水壺和穿戴適合運動服裝，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水壺的水需要在上體育課前裝好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如學生有先天疾病或當天身體欠佳，需先提醒導師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及任課老師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日常生活多多培養運動習慣及均衡飲食，學校也會透過活動鼓勵學生養成跑步的習慣。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34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950EA16-E83E-41C4-8C2A-4CDD0B9CD059}"/>
              </a:ext>
            </a:extLst>
          </p:cNvPr>
          <p:cNvSpPr/>
          <p:nvPr/>
        </p:nvSpPr>
        <p:spPr>
          <a:xfrm>
            <a:off x="655982" y="742121"/>
            <a:ext cx="10880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上課精神與態度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課堂表現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發言、實際操作等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技能測驗，佔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764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8F48BB-7739-4459-90D3-73747D9EA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2278"/>
            <a:ext cx="10394707" cy="5202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71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5407</TotalTime>
  <Words>431</Words>
  <Application>Microsoft Office PowerPoint</Application>
  <PresentationFormat>寬螢幕</PresentationFormat>
  <Paragraphs>46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Impact</vt:lpstr>
      <vt:lpstr>Wingdings</vt:lpstr>
      <vt:lpstr>主要賽事</vt:lpstr>
      <vt:lpstr>臺北市中山區大佳國民小學 113學年度下學期  2-5年級健康與體育領域教學計畫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臺北市中山區大佳國小 108學年度上學期  一、二年級健康與體育領域教學計畫</dc:title>
  <dc:creator>matthew郭修延</dc:creator>
  <cp:lastModifiedBy>李嘉惠</cp:lastModifiedBy>
  <cp:revision>29</cp:revision>
  <dcterms:created xsi:type="dcterms:W3CDTF">2019-09-06T03:36:37Z</dcterms:created>
  <dcterms:modified xsi:type="dcterms:W3CDTF">2025-02-20T01:32:58Z</dcterms:modified>
</cp:coreProperties>
</file>