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E104-60F4-4320-8DCE-817E2B6AFE97}" type="datetimeFigureOut">
              <a:rPr lang="zh-TW" altLang="en-US" smtClean="0"/>
              <a:t>2025/2/20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6F66-B69E-490A-A00A-EDF5BE105991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726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E104-60F4-4320-8DCE-817E2B6AFE97}" type="datetimeFigureOut">
              <a:rPr lang="zh-TW" altLang="en-US" smtClean="0"/>
              <a:t>2025/2/20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6F66-B69E-490A-A00A-EDF5BE1059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458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E104-60F4-4320-8DCE-817E2B6AFE97}" type="datetimeFigureOut">
              <a:rPr lang="zh-TW" altLang="en-US" smtClean="0"/>
              <a:t>2025/2/20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6F66-B69E-490A-A00A-EDF5BE1059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8890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E104-60F4-4320-8DCE-817E2B6AFE97}" type="datetimeFigureOut">
              <a:rPr lang="zh-TW" altLang="en-US" smtClean="0"/>
              <a:t>2025/2/20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6F66-B69E-490A-A00A-EDF5BE1059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464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E104-60F4-4320-8DCE-817E2B6AFE97}" type="datetimeFigureOut">
              <a:rPr lang="zh-TW" altLang="en-US" smtClean="0"/>
              <a:t>2025/2/20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6F66-B69E-490A-A00A-EDF5BE105991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553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E104-60F4-4320-8DCE-817E2B6AFE97}" type="datetimeFigureOut">
              <a:rPr lang="zh-TW" altLang="en-US" smtClean="0"/>
              <a:t>2025/2/20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6F66-B69E-490A-A00A-EDF5BE1059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6785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E104-60F4-4320-8DCE-817E2B6AFE97}" type="datetimeFigureOut">
              <a:rPr lang="zh-TW" altLang="en-US" smtClean="0"/>
              <a:t>2025/2/20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6F66-B69E-490A-A00A-EDF5BE1059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4955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E104-60F4-4320-8DCE-817E2B6AFE97}" type="datetimeFigureOut">
              <a:rPr lang="zh-TW" altLang="en-US" smtClean="0"/>
              <a:t>2025/2/20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6F66-B69E-490A-A00A-EDF5BE1059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427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E104-60F4-4320-8DCE-817E2B6AFE97}" type="datetimeFigureOut">
              <a:rPr lang="zh-TW" altLang="en-US" smtClean="0"/>
              <a:t>2025/2/20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6F66-B69E-490A-A00A-EDF5BE1059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409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754E104-60F4-4320-8DCE-817E2B6AFE97}" type="datetimeFigureOut">
              <a:rPr lang="zh-TW" altLang="en-US" smtClean="0"/>
              <a:t>2025/2/20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566F66-B69E-490A-A00A-EDF5BE1059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6342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E104-60F4-4320-8DCE-817E2B6AFE97}" type="datetimeFigureOut">
              <a:rPr lang="zh-TW" altLang="en-US" smtClean="0"/>
              <a:t>2025/2/20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6F66-B69E-490A-A00A-EDF5BE1059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3927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754E104-60F4-4320-8DCE-817E2B6AFE97}" type="datetimeFigureOut">
              <a:rPr lang="zh-TW" altLang="en-US" smtClean="0"/>
              <a:t>2025/2/20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1566F66-B69E-490A-A00A-EDF5BE105991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979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CD6577B-251B-43A0-8D03-D21A6F001F09}"/>
              </a:ext>
            </a:extLst>
          </p:cNvPr>
          <p:cNvSpPr txBox="1"/>
          <p:nvPr/>
        </p:nvSpPr>
        <p:spPr>
          <a:xfrm>
            <a:off x="1771738" y="245097"/>
            <a:ext cx="864852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臺北市中山區大佳國小</a:t>
            </a:r>
            <a:endParaRPr lang="en-US" altLang="zh-TW" sz="6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學年度第二學期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68E1D3B-AB21-4063-A5C1-E4A355C7E6E1}"/>
              </a:ext>
            </a:extLst>
          </p:cNvPr>
          <p:cNvSpPr txBox="1"/>
          <p:nvPr/>
        </p:nvSpPr>
        <p:spPr>
          <a:xfrm>
            <a:off x="2579651" y="3075057"/>
            <a:ext cx="70326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/>
              <a:t>三年級 自然領域    吳旻庭 老師</a:t>
            </a:r>
          </a:p>
        </p:txBody>
      </p:sp>
    </p:spTree>
    <p:extLst>
      <p:ext uri="{BB962C8B-B14F-4D97-AF65-F5344CB8AC3E}">
        <p14:creationId xmlns:p14="http://schemas.microsoft.com/office/powerpoint/2010/main" val="1048765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E3526B-FA76-4F1D-B653-F623FB94C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24207"/>
            <a:ext cx="10058400" cy="945508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教學內容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C6462CE5-9F9D-4EDD-AE3E-1A2F6F68DA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516910"/>
              </p:ext>
            </p:extLst>
          </p:nvPr>
        </p:nvGraphicFramePr>
        <p:xfrm>
          <a:off x="987458" y="1920712"/>
          <a:ext cx="10268145" cy="4131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2715">
                  <a:extLst>
                    <a:ext uri="{9D8B030D-6E8A-4147-A177-3AD203B41FA5}">
                      <a16:colId xmlns:a16="http://schemas.microsoft.com/office/drawing/2014/main" val="41974354"/>
                    </a:ext>
                  </a:extLst>
                </a:gridCol>
                <a:gridCol w="3422715">
                  <a:extLst>
                    <a:ext uri="{9D8B030D-6E8A-4147-A177-3AD203B41FA5}">
                      <a16:colId xmlns:a16="http://schemas.microsoft.com/office/drawing/2014/main" val="1026510471"/>
                    </a:ext>
                  </a:extLst>
                </a:gridCol>
                <a:gridCol w="3422715">
                  <a:extLst>
                    <a:ext uri="{9D8B030D-6E8A-4147-A177-3AD203B41FA5}">
                      <a16:colId xmlns:a16="http://schemas.microsoft.com/office/drawing/2014/main" val="2668463173"/>
                    </a:ext>
                  </a:extLst>
                </a:gridCol>
              </a:tblGrid>
              <a:tr h="8262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單元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內容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測驗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1326202"/>
                  </a:ext>
                </a:extLst>
              </a:tr>
              <a:tr h="8262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田園樂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期中</a:t>
                      </a:r>
                      <a:endParaRPr lang="en-US" altLang="zh-TW" sz="32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評量</a:t>
                      </a:r>
                      <a:endParaRPr lang="en-US" altLang="zh-TW" sz="32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en-US" altLang="zh-TW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114/04/17</a:t>
                      </a:r>
                      <a:endParaRPr lang="zh-TW" altLang="en-US" sz="32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9547000"/>
                  </a:ext>
                </a:extLst>
              </a:tr>
              <a:tr h="8262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二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溫度變化對物質的影響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32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5924681"/>
                  </a:ext>
                </a:extLst>
              </a:tr>
              <a:tr h="8262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三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我是動物解說員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期末</a:t>
                      </a:r>
                      <a:endParaRPr lang="en-US" altLang="zh-TW" sz="32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評量</a:t>
                      </a:r>
                      <a:endParaRPr lang="en-US" altLang="zh-TW" sz="32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en-US" altLang="zh-TW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114/6/24</a:t>
                      </a:r>
                      <a:endParaRPr lang="zh-TW" altLang="en-US" sz="32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5274093"/>
                  </a:ext>
                </a:extLst>
              </a:tr>
              <a:tr h="8262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四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天氣變變變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32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85582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9163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7F94D65B-1326-4419-AFEA-884A47BA0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24207"/>
            <a:ext cx="10058400" cy="945508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教學方式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702789A-8F76-4879-97B9-20C86149896B}"/>
              </a:ext>
            </a:extLst>
          </p:cNvPr>
          <p:cNvSpPr txBox="1"/>
          <p:nvPr/>
        </p:nvSpPr>
        <p:spPr>
          <a:xfrm>
            <a:off x="642588" y="2130458"/>
            <a:ext cx="5453412" cy="3699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因應兩班學生都較喜歡實務操作，將盡量增加實驗數量與長度，如第一單元的植物栽種與第二單元的冰淇淋製作等等。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5486EFD-BABA-4036-9255-ED4BA1C27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32" y="2130458"/>
            <a:ext cx="5231907" cy="392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23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1BC0AD1E-31B2-414C-AD91-4FD67A400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24207"/>
            <a:ext cx="10058400" cy="945508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教學要求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C7AC23E-E737-467E-B9E1-96C8E6AE1CB2}"/>
              </a:ext>
            </a:extLst>
          </p:cNvPr>
          <p:cNvSpPr txBox="1"/>
          <p:nvPr/>
        </p:nvSpPr>
        <p:spPr>
          <a:xfrm>
            <a:off x="878261" y="2215299"/>
            <a:ext cx="43861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踴躍發言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勇於體驗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每個人有每個人的功課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B8BC995-517F-418E-A6B1-AE52BD971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941" y="1890943"/>
            <a:ext cx="5569259" cy="417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72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5C36A44A-56EA-480F-9931-72A120690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24207"/>
            <a:ext cx="10058400" cy="945508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評量方式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ED08D32-71CD-4FD2-8703-2C949C872DA7}"/>
              </a:ext>
            </a:extLst>
          </p:cNvPr>
          <p:cNvSpPr txBox="1"/>
          <p:nvPr/>
        </p:nvSpPr>
        <p:spPr>
          <a:xfrm>
            <a:off x="905797" y="1761900"/>
            <a:ext cx="10380406" cy="4437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形成性評量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(60%):</a:t>
            </a: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包括課堂表現、習作、作業、學習單等，並會參考學生期初與期末之差異與進步之處。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總結性評量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(40%):</a:t>
            </a: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定期評量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期中測驗＋期末測驗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F787EA4-915F-4B89-B17D-B32D7CEC89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" t="14356" r="2720" b="10935"/>
          <a:stretch/>
        </p:blipFill>
        <p:spPr>
          <a:xfrm>
            <a:off x="6496071" y="3716593"/>
            <a:ext cx="5271914" cy="133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34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EA3E7298-0168-48C0-B6B8-61FADD09C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24207"/>
            <a:ext cx="10058400" cy="945508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感謝各位家長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F632D6C-1D28-4344-82A8-E104B77B958C}"/>
              </a:ext>
            </a:extLst>
          </p:cNvPr>
          <p:cNvSpPr txBox="1"/>
          <p:nvPr/>
        </p:nvSpPr>
        <p:spPr>
          <a:xfrm>
            <a:off x="929148" y="2065727"/>
            <a:ext cx="10333704" cy="2221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「在對與錯之外，有一個地方。我會在那裏與你相見。」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>
              <a:lnSpc>
                <a:spcPct val="150000"/>
              </a:lnSpc>
            </a:pP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－詩人魯米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(Rumi)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907646E-0E9F-4687-800E-89B2FADFE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55" y="2902997"/>
            <a:ext cx="4268680" cy="320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80856"/>
      </p:ext>
    </p:extLst>
  </p:cSld>
  <p:clrMapOvr>
    <a:masterClrMapping/>
  </p:clrMapOvr>
</p:sld>
</file>

<file path=ppt/theme/theme1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289</TotalTime>
  <Words>190</Words>
  <Application>Microsoft Office PowerPoint</Application>
  <PresentationFormat>寬螢幕</PresentationFormat>
  <Paragraphs>39</Paragraphs>
  <Slides>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1" baseType="lpstr">
      <vt:lpstr>新細明體</vt:lpstr>
      <vt:lpstr>標楷體</vt:lpstr>
      <vt:lpstr>Calibri</vt:lpstr>
      <vt:lpstr>Calibri Light</vt:lpstr>
      <vt:lpstr>回顧</vt:lpstr>
      <vt:lpstr>PowerPoint 簡報</vt:lpstr>
      <vt:lpstr>教學內容</vt:lpstr>
      <vt:lpstr>教學方式</vt:lpstr>
      <vt:lpstr>教學要求</vt:lpstr>
      <vt:lpstr>評量方式</vt:lpstr>
      <vt:lpstr>感謝各位家長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9</cp:revision>
  <dcterms:created xsi:type="dcterms:W3CDTF">2024-09-06T12:35:35Z</dcterms:created>
  <dcterms:modified xsi:type="dcterms:W3CDTF">2025-02-20T08:04:24Z</dcterms:modified>
</cp:coreProperties>
</file>