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70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46"/>
  </p:normalViewPr>
  <p:slideViewPr>
    <p:cSldViewPr snapToGrid="0">
      <p:cViewPr varScale="1">
        <p:scale>
          <a:sx n="114" d="100"/>
          <a:sy n="114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9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3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5029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88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0282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77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93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9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4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3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6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3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76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6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3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9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9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7B5F26-0FDE-B1A9-C85A-15BD61D1F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454761"/>
            <a:ext cx="9186862" cy="1594624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  <a:t>台北市中山區大佳國小</a:t>
            </a:r>
            <a:br>
              <a:rPr lang="en-US" altLang="zh-TW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</a:br>
            <a:r>
              <a:rPr lang="en-US" altLang="zh-TW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  <a:t>113</a:t>
            </a:r>
            <a:r>
              <a:rPr lang="zh-TW" altLang="en-US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  <a:t>學年度下學期學校日</a:t>
            </a:r>
            <a:br>
              <a:rPr lang="zh-TW" altLang="en-US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</a:br>
            <a:endParaRPr lang="zh-TW" altLang="en-US" sz="3600" b="1" dirty="0">
              <a:ln/>
              <a:solidFill>
                <a:schemeClr val="accent4"/>
              </a:solidFill>
              <a:latin typeface="+mn-ea"/>
              <a:ea typeface="+mn-ea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10300E-C992-E0C0-1B3D-2FE28AC24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629025"/>
            <a:ext cx="7766936" cy="1745863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科任老師</a:t>
            </a:r>
            <a:r>
              <a:rPr lang="en-US" altLang="zh-TW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: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高于婷</a:t>
            </a:r>
            <a:endParaRPr lang="en-US" altLang="zh-TW" sz="28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n-ea"/>
            </a:endParaRPr>
          </a:p>
          <a:p>
            <a:pPr algn="ctr"/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授課科目</a:t>
            </a:r>
            <a:r>
              <a:rPr lang="en-US" altLang="zh-TW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: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五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年級健康</a:t>
            </a:r>
          </a:p>
          <a:p>
            <a:pPr algn="ctr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307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8F5393-DF87-CDF5-60EE-0891A3B26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79" y="498906"/>
            <a:ext cx="8596668" cy="750849"/>
          </a:xfrm>
        </p:spPr>
        <p:txBody>
          <a:bodyPr/>
          <a:lstStyle/>
          <a:p>
            <a:pPr algn="ctr"/>
            <a:r>
              <a:rPr kumimoji="1" lang="zh-TW" altLang="en-US" b="1" dirty="0">
                <a:solidFill>
                  <a:srgbClr val="002060"/>
                </a:solidFill>
                <a:latin typeface="+mn-ea"/>
              </a:rPr>
              <a:t>五</a:t>
            </a:r>
            <a:r>
              <a:rPr kumimoji="1" lang="zh-TW" altLang="en-US" sz="3600" b="1" dirty="0">
                <a:solidFill>
                  <a:srgbClr val="002060"/>
                </a:solidFill>
                <a:latin typeface="+mn-ea"/>
              </a:rPr>
              <a:t>年級健康教學計畫</a:t>
            </a:r>
            <a:endParaRPr kumimoji="1"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4842D5B-6103-4473-9162-B9A83A8D8E00}"/>
              </a:ext>
            </a:extLst>
          </p:cNvPr>
          <p:cNvSpPr/>
          <p:nvPr/>
        </p:nvSpPr>
        <p:spPr>
          <a:xfrm>
            <a:off x="1107348" y="1481095"/>
            <a:ext cx="8489658" cy="3028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第一章探討</a:t>
            </a:r>
            <a:r>
              <a:rPr lang="en-US" altLang="zh-TW" sz="2000" b="1" dirty="0">
                <a:solidFill>
                  <a:srgbClr val="000000"/>
                </a:solidFill>
                <a:latin typeface="+mj-ea"/>
                <a:ea typeface="+mj-ea"/>
              </a:rPr>
              <a:t>3C</a:t>
            </a: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議題帶入網路安全與視力保健等議題，讓孩子在網路世界中減少迷失自己的機會，同時注意視力保健身心健康等。</a:t>
            </a:r>
            <a:endParaRPr lang="en-US" altLang="zh-TW" sz="20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進入青春期的五年級生，這學期機會探討更多有關身心的變化及家庭關係支持等議題，讓孩子面對青春期的變化可以有正確的觀念。</a:t>
            </a:r>
            <a:endParaRPr lang="zh-TW" altLang="en-US" sz="2000" b="1" dirty="0">
              <a:latin typeface="+mj-ea"/>
              <a:ea typeface="+mj-ea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菸、酒、新興毒品宣導，正值好奇心旺盛與想要證明自己尋找自我認同的時期，透過課堂分享建立正確觀念。</a:t>
            </a:r>
            <a:endParaRPr lang="en-US" altLang="zh-TW" sz="20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</a:pPr>
            <a:endParaRPr lang="zh-TW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5804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D044D0-24B5-D92C-B247-92EDD6A4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成績評量方式</a:t>
            </a:r>
            <a:b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kumimoji="1"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2954B3C-D232-FBD2-2263-8B3A8A52C487}"/>
              </a:ext>
            </a:extLst>
          </p:cNvPr>
          <p:cNvSpPr txBox="1"/>
          <p:nvPr/>
        </p:nvSpPr>
        <p:spPr>
          <a:xfrm>
            <a:off x="677334" y="1182231"/>
            <a:ext cx="610076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課堂表現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學習態度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E899BA9-CFFE-649D-0E1D-E37E4E89D8ED}"/>
              </a:ext>
            </a:extLst>
          </p:cNvPr>
          <p:cNvSpPr txBox="1"/>
          <p:nvPr/>
        </p:nvSpPr>
        <p:spPr>
          <a:xfrm>
            <a:off x="100362" y="3612996"/>
            <a:ext cx="108438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本課程採多元評量方式評分，鼓勵同學勇於嘗試，口語表達、團體互動、課堂參與度、學生互評與自評等方式，做綜合評量。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794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A232EA4-EF9B-5172-D86F-61B1BA19B38A}"/>
              </a:ext>
            </a:extLst>
          </p:cNvPr>
          <p:cNvSpPr txBox="1"/>
          <p:nvPr/>
        </p:nvSpPr>
        <p:spPr>
          <a:xfrm>
            <a:off x="114300" y="1572697"/>
            <a:ext cx="9829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報告完畢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546C890-8C27-1F94-771D-508E86C990DD}"/>
              </a:ext>
            </a:extLst>
          </p:cNvPr>
          <p:cNvSpPr txBox="1"/>
          <p:nvPr/>
        </p:nvSpPr>
        <p:spPr>
          <a:xfrm>
            <a:off x="0" y="2601397"/>
            <a:ext cx="101012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感謝聆聽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14C925B-4FE1-D08B-80E2-03E5D1391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78065"/>
            <a:ext cx="1837530" cy="166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4094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{72011B5D-A1F0-9C46-91E5-D573BFB5E4D2}tf10001060</Template>
  <TotalTime>334</TotalTime>
  <Words>177</Words>
  <Application>Microsoft Office PowerPoint</Application>
  <PresentationFormat>寬螢幕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Trebuchet MS</vt:lpstr>
      <vt:lpstr>Wingdings 3</vt:lpstr>
      <vt:lpstr>多面向</vt:lpstr>
      <vt:lpstr>台北市中山區大佳國小 113學年度下學期學校日 </vt:lpstr>
      <vt:lpstr>五年級健康教學計畫</vt:lpstr>
      <vt:lpstr>成績評量方式 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台北市中山區大佳國小 112學年度上學期學校日 </dc:title>
  <dc:creator>ainishen123@gmail.com</dc:creator>
  <cp:lastModifiedBy>呂欣潔</cp:lastModifiedBy>
  <cp:revision>18</cp:revision>
  <dcterms:created xsi:type="dcterms:W3CDTF">2023-09-05T13:46:14Z</dcterms:created>
  <dcterms:modified xsi:type="dcterms:W3CDTF">2025-02-18T08:42:01Z</dcterms:modified>
</cp:coreProperties>
</file>